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614" r:id="rId2"/>
    <p:sldId id="652" r:id="rId3"/>
    <p:sldId id="632" r:id="rId4"/>
    <p:sldId id="648" r:id="rId5"/>
    <p:sldId id="649" r:id="rId6"/>
    <p:sldId id="650" r:id="rId7"/>
    <p:sldId id="651" r:id="rId8"/>
    <p:sldId id="653" r:id="rId9"/>
    <p:sldId id="654" r:id="rId10"/>
    <p:sldId id="655" r:id="rId11"/>
    <p:sldId id="739" r:id="rId12"/>
    <p:sldId id="740" r:id="rId13"/>
    <p:sldId id="730" r:id="rId14"/>
    <p:sldId id="741" r:id="rId15"/>
    <p:sldId id="74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1496" autoAdjust="0"/>
  </p:normalViewPr>
  <p:slideViewPr>
    <p:cSldViewPr snapToGrid="0">
      <p:cViewPr varScale="1">
        <p:scale>
          <a:sx n="95" d="100"/>
          <a:sy n="95" d="100"/>
        </p:scale>
        <p:origin x="20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9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 bit more similar to vid3.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297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LiveA_R_Basics.R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16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C95D34-BB64-E142-AACD-2B34C9787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6" y="1187587"/>
            <a:ext cx="6704286" cy="44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5783E-B385-FA46-81D0-83780614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550"/>
            <a:ext cx="9278471" cy="591477"/>
          </a:xfrm>
        </p:spPr>
        <p:txBody>
          <a:bodyPr/>
          <a:lstStyle/>
          <a:p>
            <a:r>
              <a:rPr lang="en-US" sz="2400" dirty="0"/>
              <a:t>Video 4: What uses of TM do you observe, research or want to perform?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BB7040-525E-F84B-A063-E47BB32CA9A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3803A2-B033-3546-932D-B56E600E1A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0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F7952-F77C-C049-8F57-7FBE8ADC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880B5-81D8-4547-B4C5-BEEB2880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4 Code Step through for </a:t>
            </a:r>
            <a:r>
              <a:rPr lang="en-US" u="sng" dirty="0"/>
              <a:t>live questions.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88D87-8371-DC4F-BBC2-3AA64754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EC50D-4A9B-274D-8B42-BEBEA7B60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CB7761-6A84-8A41-AC58-48A7649AD0D2}"/>
              </a:ext>
            </a:extLst>
          </p:cNvPr>
          <p:cNvSpPr/>
          <p:nvPr/>
        </p:nvSpPr>
        <p:spPr>
          <a:xfrm>
            <a:off x="209113" y="1137152"/>
            <a:ext cx="8725774" cy="425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foundation of most of this week’s course is a DTM.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50AD5-AB3C-E64D-AC00-E2DD8F57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12" y="2389841"/>
            <a:ext cx="32512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6A7B7-2945-1E47-AB3A-6D9567D25966}"/>
              </a:ext>
            </a:extLst>
          </p:cNvPr>
          <p:cNvSpPr txBox="1"/>
          <p:nvPr/>
        </p:nvSpPr>
        <p:spPr>
          <a:xfrm>
            <a:off x="1075764" y="1909482"/>
            <a:ext cx="22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G_text_organization.R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420CF4-1178-E54C-9877-E21F93881AC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644BD-59AC-1E48-8689-53A568CD4CF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58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Live Discussion Point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5185143"/>
            <a:ext cx="8399868" cy="7269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59" y="4942267"/>
            <a:ext cx="8384103" cy="233599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DTM/ and change to a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45" y="1876097"/>
            <a:ext cx="89073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are these matrices sparse?  What do they represent?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a Document Term Matrix what is each row?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a Term Document Matrix what is each row?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AC7EA2-F726-DA4E-BD4A-7141C80068B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B851D-EFBA-8C4C-AF40-3DC4824CC48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02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 bit more similar to vid4.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941294" y="1680882"/>
            <a:ext cx="421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LiveB_R_StringManipulation.R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15441-ECEE-1C47-9DBA-6E2FC3D964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63528F-E56E-DB4B-B12A-F7EBD2B95B3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DF1D4-E57F-6E4C-9CB5-17E3C8AA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716FEA-1302-7740-9674-B0A1C14A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Day 1 Homework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A423A-5FBA-CB43-9887-45CFA42D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05C-476F-2141-97F2-F66EA76C2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22011-0470-A040-BD94-AD9A62C16D8D}"/>
              </a:ext>
            </a:extLst>
          </p:cNvPr>
          <p:cNvSpPr txBox="1"/>
          <p:nvPr/>
        </p:nvSpPr>
        <p:spPr>
          <a:xfrm>
            <a:off x="941294" y="1680882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err="1"/>
              <a:t>LiveC</a:t>
            </a:r>
            <a:r>
              <a:rPr lang="en-US"/>
              <a:t>_Day1_HW_mimic.</a:t>
            </a:r>
            <a:r>
              <a:rPr lang="en-US" dirty="0" err="1"/>
              <a:t>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2844D8-1C2D-9145-B976-00AEE916F81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947204-A7C6-CB49-B18B-F80A851256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7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59049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  <a:p>
            <a:r>
              <a:rPr lang="en-US" sz="2800" dirty="0"/>
              <a:t>Are you working on VM, local or cloud?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1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6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07F99-24C1-644B-A9B4-3CB363B27A8D}"/>
              </a:ext>
            </a:extLst>
          </p:cNvPr>
          <p:cNvSpPr txBox="1"/>
          <p:nvPr/>
        </p:nvSpPr>
        <p:spPr>
          <a:xfrm>
            <a:off x="208151" y="4184830"/>
            <a:ext cx="611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3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9EA3-3686-2C4C-97F3-8615812D6B0A}"/>
              </a:ext>
            </a:extLst>
          </p:cNvPr>
          <p:cNvSpPr txBox="1"/>
          <p:nvPr/>
        </p:nvSpPr>
        <p:spPr>
          <a:xfrm>
            <a:off x="363070" y="4455599"/>
            <a:ext cx="656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D3E9-9B22-3644-BBC8-5A0334643DC7}"/>
              </a:ext>
            </a:extLst>
          </p:cNvPr>
          <p:cNvSpPr txBox="1"/>
          <p:nvPr/>
        </p:nvSpPr>
        <p:spPr>
          <a:xfrm>
            <a:off x="336175" y="3483729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1991945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6292" y="2425108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292" y="3854521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6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747315" y="1241766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098F-F371-A34C-822E-156BCF1A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534771"/>
            <a:ext cx="3052856" cy="3062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B614D-436E-3144-97E8-A9C06DC2223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A3D69-C1E7-3A48-9EC2-17008AC971C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4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263222" y="1174531"/>
            <a:ext cx="744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input, function, output process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banana analogy and workflow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“&lt;-”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need libraries in R?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9407A-93E1-184E-BE5A-17862F28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2409265"/>
            <a:ext cx="4950759" cy="37240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8FDC0-0C22-4B4C-874B-E51C3456E07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21E3-A46C-DF47-9CB5-A2C1AF381C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7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F563-4B92-DA4B-A692-0A5225A6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C7975-9337-804D-B642-FCBDB90F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video 3, we took R for a test drive.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FF55-C93C-DB46-96A2-24E12B4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DC7-7A30-FC46-BC77-EB2D5B2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E3EE7-56BC-C844-B7EB-B1C866A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7621F-31DB-3B41-99D2-617129A8BF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B4121-84A7-F446-B0B5-54708E2F874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98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5082</TotalTime>
  <Words>605</Words>
  <Application>Microsoft Macintosh PowerPoint</Application>
  <PresentationFormat>On-screen Show (4:3)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1_Office Theme</vt:lpstr>
      <vt:lpstr>https://www.linkedin.com/in/edwardkwartler/</vt:lpstr>
      <vt:lpstr>Introductions…</vt:lpstr>
      <vt:lpstr>Syllabus Review</vt:lpstr>
      <vt:lpstr>Community Learning Expectations</vt:lpstr>
      <vt:lpstr>My style</vt:lpstr>
      <vt:lpstr>Some motivation</vt:lpstr>
      <vt:lpstr>Video 1 Q/A</vt:lpstr>
      <vt:lpstr>Video 2 Q/A</vt:lpstr>
      <vt:lpstr>In video 3, we took R for a test drive.</vt:lpstr>
      <vt:lpstr>Let’s do a bit more similar to vid3.</vt:lpstr>
      <vt:lpstr>Video 4: What uses of TM do you observe, research or want to perform?</vt:lpstr>
      <vt:lpstr>Video 4 Code Step through for live questions.</vt:lpstr>
      <vt:lpstr>PowerPoint Presentation</vt:lpstr>
      <vt:lpstr>Let’s do a bit more similar to vid4.</vt:lpstr>
      <vt:lpstr>Optional: Day 1 Homework Help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285</cp:revision>
  <dcterms:created xsi:type="dcterms:W3CDTF">2018-05-23T17:24:59Z</dcterms:created>
  <dcterms:modified xsi:type="dcterms:W3CDTF">2020-06-03T23:47:35Z</dcterms:modified>
</cp:coreProperties>
</file>